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BBAA-39DA-4813-BD7F-CAE76BE36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F5818-DCF7-46C1-A8C8-CA483703D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1D72-A07F-4ABD-B46C-A0AF40AD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BCC3B-E5D7-4B70-88CA-F40F7B2F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F674-42F4-4118-B8DB-6C3C54E0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E1BE-8FD6-47B5-805A-42D6E22B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F1EC8-0B23-48BB-AB64-D23B830FC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966CE-CC60-42FB-9065-5DE6F4E3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E8373-733F-448E-A3D6-608BC7FD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4F8A4-7D66-477C-AC30-FA3AB9C5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1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9F9AB-086E-4040-A8A1-851EA74E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91ADE-D807-4832-A823-E65D60156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31A93-F7A2-4A44-ABBC-3C7066C7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25EE-031E-40E3-809B-F26B9D38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87FD-D2A8-42A8-A9F3-14DD970B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534F-836B-4DB8-9F7F-4BE6563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0CF7-D1E1-4093-B589-162915FF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38F4-EE4C-470E-B668-A663502B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BCD98-1C1A-46E9-9667-86937C37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222BB-ACCF-4B3C-89C7-AEC34088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AB2A-8C40-47F5-B8C4-2CE3E7AE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EB9C-AB7F-4E9B-9F44-098DA3697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9811C-820D-4856-A95F-65DCC098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BAEC-917A-47FD-B5D9-29D7620C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8695-9A35-4F3B-99CE-C344573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CAA9-521C-48C7-A768-83021A22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E924-552C-4EAF-AD1C-FA124D35D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BA918-3863-4227-B2B9-A9DCD4879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99524-7A89-4611-A507-0BCBA02C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FFE0C-A9F3-41E8-A702-3A0D8810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5D4E3-C186-468E-9E31-8F1F5ED5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4271-573E-4BE4-981A-15EAC518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06F0-7B8C-4E68-B4D2-D70B5989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F668E-57EA-4C7A-87DB-83C2CCE78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A1DD9-86B6-48C7-87C4-23AF9C870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64E68-87FB-4312-8799-B0B946BB9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2440-9D70-495F-A873-A79CFD90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ED2D7-49EB-4385-A86B-5BC165A9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76096-995C-4EA3-B70D-C2266D2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2502-244E-42D5-866E-55B8AF7D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E83D0-03E5-4579-A912-151C5639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53637-6E08-42B6-9C06-6B056972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63EF-F9D8-4C07-84D0-17107F2E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D1DE4-33FA-424B-87F0-FEA00846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C030A-0DE4-488A-94EF-39E5704F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9506E-77F4-4B55-9CD7-54414C9D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1E07-9BF2-43A7-8861-5596CAE7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4719-1830-46C0-8205-ED44CE97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EAA8B-DD00-4DC8-B1EA-518F2637A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F56B-A82A-4E1D-969B-28801760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0983-451D-4822-B1C0-454F82E4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7A1F1-BBAE-4195-A73B-47610D91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9D8B-DD0B-473B-A8A4-9AF4A2B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940E2-0AE7-488F-8AFF-F807E651F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31045-74F9-4091-B925-4550EAF66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E846D-5088-4519-BB61-1620920D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676FC-C6FF-4E00-9FEE-201A9CFB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A7485-F033-4DE0-9C90-BD686FB0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91298-D562-4077-B147-007F4D3A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992D1-D71E-46E6-9E4B-FCE8C3A3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3AE6F-DA97-4AC1-AE4F-CD710467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7F348-E121-4742-8CCD-23312E2EC81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9E3C7-B0FA-477C-8580-A44301170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CD40-61BF-4E94-814B-60D657D63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A386-E792-4684-BEFB-901951553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8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81202D-FAA8-4150-84F0-539B2605B547}"/>
              </a:ext>
            </a:extLst>
          </p:cNvPr>
          <p:cNvSpPr/>
          <p:nvPr/>
        </p:nvSpPr>
        <p:spPr>
          <a:xfrm>
            <a:off x="349370" y="2151727"/>
            <a:ext cx="47259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 total station should be positioned on a point and leveled properly to achieve better results.  You need to spend time on this process. It may take more time than you think.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6C9CA-8AB1-4862-847C-7C1BEB5E7A08}"/>
              </a:ext>
            </a:extLst>
          </p:cNvPr>
          <p:cNvSpPr txBox="1"/>
          <p:nvPr/>
        </p:nvSpPr>
        <p:spPr>
          <a:xfrm>
            <a:off x="963103" y="509988"/>
            <a:ext cx="9190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 up the total station on a point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9F6AA-1A79-4EA8-BF2A-0A357854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087" y="1809546"/>
            <a:ext cx="5317033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FE0DC-206F-46E3-81DD-86103465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75" y="3734638"/>
            <a:ext cx="2741869" cy="29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DFE4A2-AE38-4044-A026-7D9E01EBBE16}"/>
              </a:ext>
            </a:extLst>
          </p:cNvPr>
          <p:cNvSpPr/>
          <p:nvPr/>
        </p:nvSpPr>
        <p:spPr>
          <a:xfrm>
            <a:off x="317500" y="1492250"/>
            <a:ext cx="587357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Place tripod over survey point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Tripod legs should be equally spaced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Make sure the tripod head is level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Tripod head should be directly over the survey point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Tripod should be firmly pressed to the ground.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2070100" y="609600"/>
            <a:ext cx="3768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1:  Tripod set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A89E-D4C9-4332-8736-1E22A115B495}"/>
              </a:ext>
            </a:extLst>
          </p:cNvPr>
          <p:cNvSpPr txBox="1"/>
          <p:nvPr/>
        </p:nvSpPr>
        <p:spPr>
          <a:xfrm>
            <a:off x="9256385" y="5488727"/>
            <a:ext cx="203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Survey point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1D86D0-F79B-412A-A62E-7B2D172B57E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152909" y="5719560"/>
            <a:ext cx="1103476" cy="4110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23ABF-2F6B-4EBA-B29E-8E036F50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09" y="310652"/>
            <a:ext cx="3700281" cy="33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439122" y="457200"/>
            <a:ext cx="640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2:  Mount Instrument on Tripod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663B4-0C96-45BA-A762-4489C25115E4}"/>
              </a:ext>
            </a:extLst>
          </p:cNvPr>
          <p:cNvSpPr/>
          <p:nvPr/>
        </p:nvSpPr>
        <p:spPr>
          <a:xfrm>
            <a:off x="439122" y="171085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Grab Instrument by the handle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Place Instrument on Tripod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E188E-BD4C-41DE-BF1F-A5E07EC6E570}"/>
              </a:ext>
            </a:extLst>
          </p:cNvPr>
          <p:cNvSpPr txBox="1"/>
          <p:nvPr/>
        </p:nvSpPr>
        <p:spPr>
          <a:xfrm>
            <a:off x="7110930" y="4532207"/>
            <a:ext cx="4737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the real world: </a:t>
            </a:r>
          </a:p>
          <a:p>
            <a:r>
              <a:rPr lang="en-US" sz="2000" dirty="0"/>
              <a:t>Secure with centering screw while bracing the instrument with the other hand</a:t>
            </a:r>
          </a:p>
          <a:p>
            <a:endParaRPr lang="en-US" sz="2000" dirty="0"/>
          </a:p>
          <a:p>
            <a:r>
              <a:rPr lang="en-US" sz="2000" dirty="0"/>
              <a:t>Insert battery in instrument before leveling 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A766B-FEF4-46C4-B5A1-832A93E6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10" y="3433566"/>
            <a:ext cx="4292604" cy="33224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8D2E38-7426-4842-BC2F-C5619A438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10" y="749587"/>
            <a:ext cx="4509283" cy="38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5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439122" y="457200"/>
            <a:ext cx="6353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3:  Focus instrument on Survey </a:t>
            </a:r>
          </a:p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663B4-0C96-45BA-A762-4489C25115E4}"/>
              </a:ext>
            </a:extLst>
          </p:cNvPr>
          <p:cNvSpPr/>
          <p:nvPr/>
        </p:nvSpPr>
        <p:spPr>
          <a:xfrm>
            <a:off x="316752" y="1536799"/>
            <a:ext cx="65029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Turn on the instrument by pressing the “on” button (you should hear an audible beep)</a:t>
            </a:r>
          </a:p>
          <a:p>
            <a:r>
              <a:rPr lang="en-US" sz="28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Turn the laser plummet on (L-ON button)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Adjust the leveling foot screws to center the laser on the survey point 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Center the bubble in the circular level by adjusting the tripod legs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05935-88E2-43BA-BEAD-5BDA74FBE2EF}"/>
              </a:ext>
            </a:extLst>
          </p:cNvPr>
          <p:cNvSpPr txBox="1"/>
          <p:nvPr/>
        </p:nvSpPr>
        <p:spPr>
          <a:xfrm>
            <a:off x="9011224" y="591260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BB1F1-901A-4952-AF55-7EBA0EA52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3" r="33855"/>
          <a:stretch/>
        </p:blipFill>
        <p:spPr>
          <a:xfrm>
            <a:off x="7083608" y="0"/>
            <a:ext cx="4942069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14228-2CB4-4F65-8DC2-45E8B8C16C3E}"/>
              </a:ext>
            </a:extLst>
          </p:cNvPr>
          <p:cNvCxnSpPr>
            <a:cxnSpLocks/>
          </p:cNvCxnSpPr>
          <p:nvPr/>
        </p:nvCxnSpPr>
        <p:spPr>
          <a:xfrm flipH="1">
            <a:off x="9501288" y="5188744"/>
            <a:ext cx="73717" cy="166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91B4FA-EDCE-46E2-A9F4-8B026221C20D}"/>
              </a:ext>
            </a:extLst>
          </p:cNvPr>
          <p:cNvSpPr txBox="1"/>
          <p:nvPr/>
        </p:nvSpPr>
        <p:spPr>
          <a:xfrm>
            <a:off x="7111053" y="3280041"/>
            <a:ext cx="17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Foot screws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FEE311-2BA4-401F-8756-2001650EDC6B}"/>
              </a:ext>
            </a:extLst>
          </p:cNvPr>
          <p:cNvCxnSpPr>
            <a:cxnSpLocks/>
          </p:cNvCxnSpPr>
          <p:nvPr/>
        </p:nvCxnSpPr>
        <p:spPr>
          <a:xfrm>
            <a:off x="8725146" y="3563210"/>
            <a:ext cx="443726" cy="523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E99E1-AEF8-4B48-9650-D6C6CE437B4E}"/>
              </a:ext>
            </a:extLst>
          </p:cNvPr>
          <p:cNvSpPr txBox="1"/>
          <p:nvPr/>
        </p:nvSpPr>
        <p:spPr>
          <a:xfrm>
            <a:off x="10624738" y="5095191"/>
            <a:ext cx="134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Laser plummet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F3E2D-B1F0-4D49-A7F0-667FAA36CA13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598251" y="5510690"/>
            <a:ext cx="1026487" cy="401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15823D-4BCD-48EB-8F04-1729A082E254}"/>
              </a:ext>
            </a:extLst>
          </p:cNvPr>
          <p:cNvSpPr txBox="1"/>
          <p:nvPr/>
        </p:nvSpPr>
        <p:spPr>
          <a:xfrm>
            <a:off x="7279921" y="2703977"/>
            <a:ext cx="17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Bubble level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E90BCB-946D-4229-8775-11460C62AF5F}"/>
              </a:ext>
            </a:extLst>
          </p:cNvPr>
          <p:cNvCxnSpPr>
            <a:cxnSpLocks/>
          </p:cNvCxnSpPr>
          <p:nvPr/>
        </p:nvCxnSpPr>
        <p:spPr>
          <a:xfrm>
            <a:off x="8869801" y="3102647"/>
            <a:ext cx="299071" cy="549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1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B34D13E-8939-4277-A76A-3AB67CCD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61" y="1636077"/>
            <a:ext cx="3726942" cy="42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DFE4A2-AE38-4044-A026-7D9E01EBBE16}"/>
              </a:ext>
            </a:extLst>
          </p:cNvPr>
          <p:cNvSpPr/>
          <p:nvPr/>
        </p:nvSpPr>
        <p:spPr>
          <a:xfrm>
            <a:off x="431800" y="1683435"/>
            <a:ext cx="551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Turn the instrument until the plate level is parallel to 2 of the leveling foot screws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Center the bubble using the leveling screws- the bubble moves toward the screw that is turned clockwise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Rotate the instrument 90 degrees and level using the 3rd leveling screw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2070100" y="609600"/>
            <a:ext cx="580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4:  Leveling the Instrument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9C72A-8F92-4535-87C7-B3B6ED4FB6B4}"/>
              </a:ext>
            </a:extLst>
          </p:cNvPr>
          <p:cNvSpPr txBox="1"/>
          <p:nvPr/>
        </p:nvSpPr>
        <p:spPr>
          <a:xfrm>
            <a:off x="1301955" y="5925234"/>
            <a:ext cx="6658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 the real world:</a:t>
            </a:r>
          </a:p>
          <a:p>
            <a:r>
              <a:rPr lang="en-US" sz="2000" dirty="0"/>
              <a:t>You would need to loosen the clamps to rotate the instrument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975E66-99DD-43EC-9C34-DD3E1CCB74C4}"/>
              </a:ext>
            </a:extLst>
          </p:cNvPr>
          <p:cNvSpPr/>
          <p:nvPr/>
        </p:nvSpPr>
        <p:spPr>
          <a:xfrm>
            <a:off x="10075986" y="3429000"/>
            <a:ext cx="213396" cy="21683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42AFCF-6FE7-4194-AAE5-3E65A04C5777}"/>
              </a:ext>
            </a:extLst>
          </p:cNvPr>
          <p:cNvSpPr/>
          <p:nvPr/>
        </p:nvSpPr>
        <p:spPr>
          <a:xfrm>
            <a:off x="10182683" y="4865893"/>
            <a:ext cx="213397" cy="2168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DFE4A2-AE38-4044-A026-7D9E01EBBE16}"/>
              </a:ext>
            </a:extLst>
          </p:cNvPr>
          <p:cNvSpPr/>
          <p:nvPr/>
        </p:nvSpPr>
        <p:spPr>
          <a:xfrm>
            <a:off x="431800" y="1683435"/>
            <a:ext cx="53259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Observe the survey point with the laser and center the point by sliding the entire instrument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Check to make sure the plate level bubble is level in several directions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2070100" y="609600"/>
            <a:ext cx="580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4:  Leveling the Instrument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B11C4-0372-40C3-A42E-90DBD4BE553B}"/>
              </a:ext>
            </a:extLst>
          </p:cNvPr>
          <p:cNvSpPr txBox="1"/>
          <p:nvPr/>
        </p:nvSpPr>
        <p:spPr>
          <a:xfrm>
            <a:off x="949796" y="4943660"/>
            <a:ext cx="4400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the real world:</a:t>
            </a:r>
          </a:p>
          <a:p>
            <a:r>
              <a:rPr lang="en-US" sz="2000" dirty="0"/>
              <a:t>You would need to loosen the centering screw to shift the total station. Make sure to retighten the screw.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BC395-3951-406D-9148-3BA1A696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3"/>
          <a:stretch/>
        </p:blipFill>
        <p:spPr>
          <a:xfrm>
            <a:off x="6434232" y="1234345"/>
            <a:ext cx="5153006" cy="52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DFE4A2-AE38-4044-A026-7D9E01EBBE16}"/>
              </a:ext>
            </a:extLst>
          </p:cNvPr>
          <p:cNvSpPr/>
          <p:nvPr/>
        </p:nvSpPr>
        <p:spPr>
          <a:xfrm>
            <a:off x="431800" y="1683435"/>
            <a:ext cx="5067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Adjust the foot level screws to exactly center the electronic “bubble”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 Rotate the instrument 90 degrees and repeat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Press OK when you are done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5091-DB44-41A8-B257-0F40EDEF706B}"/>
              </a:ext>
            </a:extLst>
          </p:cNvPr>
          <p:cNvSpPr txBox="1"/>
          <p:nvPr/>
        </p:nvSpPr>
        <p:spPr>
          <a:xfrm>
            <a:off x="2070100" y="609600"/>
            <a:ext cx="665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5:  Leveling the electronic bubble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17538-9990-4F1F-8BA3-95D99BA62F18}"/>
              </a:ext>
            </a:extLst>
          </p:cNvPr>
          <p:cNvSpPr txBox="1"/>
          <p:nvPr/>
        </p:nvSpPr>
        <p:spPr>
          <a:xfrm>
            <a:off x="9503862" y="6253317"/>
            <a:ext cx="247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OF SLIDESHOW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880255-D13F-4FE3-8BB3-67CAC5B73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37" y="1558564"/>
            <a:ext cx="3807240" cy="40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3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367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Awuah-Baffour</dc:creator>
  <cp:lastModifiedBy>Andrew Murithi Rukangu</cp:lastModifiedBy>
  <cp:revision>19</cp:revision>
  <dcterms:created xsi:type="dcterms:W3CDTF">2020-01-28T21:58:03Z</dcterms:created>
  <dcterms:modified xsi:type="dcterms:W3CDTF">2020-02-03T18:50:00Z</dcterms:modified>
</cp:coreProperties>
</file>